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290787"/>
    <a:srgbClr val="073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6D8AC2-D710-4CBF-A1FE-9966BA68BDC2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DD20ED5-B3DD-46BC-808A-2B8B4109DC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894" y="215178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ru-RU" sz="4200" dirty="0" smtClean="0">
                <a:solidFill>
                  <a:srgbClr val="073C8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Деятельность и предложения</a:t>
            </a:r>
            <a:br>
              <a:rPr lang="ru-RU" sz="4200" dirty="0" smtClean="0">
                <a:solidFill>
                  <a:srgbClr val="073C83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200" dirty="0" smtClean="0">
                <a:solidFill>
                  <a:srgbClr val="073C8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Якутского регионального отделения </a:t>
            </a:r>
            <a:r>
              <a:rPr lang="ru-RU" sz="4200" dirty="0">
                <a:solidFill>
                  <a:srgbClr val="073C8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ООО «РПС</a:t>
            </a:r>
            <a:r>
              <a:rPr lang="ru-RU" sz="4200" dirty="0" smtClean="0">
                <a:solidFill>
                  <a:srgbClr val="073C8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»  </a:t>
            </a:r>
            <a:endParaRPr lang="ru-RU" sz="4200" dirty="0">
              <a:solidFill>
                <a:srgbClr val="073C83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50912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b="1" dirty="0" err="1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Гармаева</a:t>
            </a:r>
            <a:r>
              <a:rPr lang="ru-RU" b="1" dirty="0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 Дарима </a:t>
            </a:r>
            <a:r>
              <a:rPr lang="ru-RU" b="1" dirty="0" err="1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Кышектовна</a:t>
            </a:r>
            <a:r>
              <a:rPr lang="ru-RU" dirty="0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, председатель Якутского регионального отделения ООО «Российское профессорское собрание», д.м.н., профессор МИ СВФУ</a:t>
            </a:r>
            <a:endParaRPr lang="ru-RU" dirty="0">
              <a:solidFill>
                <a:srgbClr val="073C8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о запросу логотип свф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0" y="437997"/>
            <a:ext cx="1224136" cy="17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логотип российское профессорское собра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51" y="349945"/>
            <a:ext cx="2448272" cy="188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7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олень холод якут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4543"/>
            <a:ext cx="2910037" cy="160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170291"/>
            <a:ext cx="8144073" cy="455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11" descr="Картинки по запросу республика саха регио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3" descr="Картинки по запросу республика саха регио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5" descr="Картинки по запросу республика саха регио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5" name="Picture 17" descr="Картинки по запросу флаг якут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5461"/>
            <a:ext cx="3185500" cy="159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9" descr="https://www.s-vfu.ru/upload/medialibrary/134/134141f92cd07738bdea9f7baec80db7.pn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941168"/>
            <a:ext cx="2160240" cy="162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99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rosakurn.ru/assets/images/2017/ya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5976664" cy="399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749376"/>
            <a:ext cx="9001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Якутское региональное отделение ООО «РПС» учреждено </a:t>
            </a:r>
            <a:r>
              <a:rPr lang="ru-RU" sz="2000" dirty="0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10 февраля </a:t>
            </a:r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2017 года </a:t>
            </a:r>
          </a:p>
          <a:p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на базе Северо-Восточного федерального университета им. </a:t>
            </a:r>
            <a:r>
              <a:rPr lang="ru-RU" sz="2000" dirty="0" err="1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М.К.Аммосова</a:t>
            </a:r>
            <a:endParaRPr lang="ru-RU" sz="2000" dirty="0">
              <a:solidFill>
                <a:srgbClr val="073C8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911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315" y="1441132"/>
            <a:ext cx="8496944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Профессорское академическое сообщество Якутского регионального отделения ООО «РПС» принимает активное участие: </a:t>
            </a:r>
            <a:endParaRPr lang="ru-RU" sz="2000" dirty="0">
              <a:solidFill>
                <a:srgbClr val="073C83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285750" algn="just">
              <a:buFontTx/>
              <a:buChar char="-"/>
            </a:pPr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в исполнении поручения Президента РФ В.В. Путина от 29 августа 2014 года «О проведении комплексных научных исследований в Республике Саха (Якутия), направленных на развитие ее производительных сил и социальной сферы до 2020 года»; </a:t>
            </a:r>
          </a:p>
          <a:p>
            <a:pPr indent="-285750" algn="just">
              <a:buFontTx/>
              <a:buChar char="-"/>
            </a:pPr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в разработке и экспертизе «Стратегии социально-экономического развития Республики Саха (Якутия) до 2030 года с целевым видением до 2050 года»; </a:t>
            </a:r>
          </a:p>
          <a:p>
            <a:pPr indent="-285750" algn="just">
              <a:buFontTx/>
              <a:buChar char="-"/>
            </a:pPr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в комплексных научных исследованиях, направленных на оценку основных тенденций изменения природного, социально-экономического состояния и человеческого потенциала экономических зон Республики Саха (Якутия)»;</a:t>
            </a:r>
          </a:p>
          <a:p>
            <a:pPr indent="-285750" algn="just">
              <a:buFontTx/>
              <a:buChar char="-"/>
            </a:pPr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в вопросах изучения здоровья населения, демографических и миграционных тенденций. </a:t>
            </a:r>
          </a:p>
        </p:txBody>
      </p:sp>
    </p:spTree>
    <p:extLst>
      <p:ext uri="{BB962C8B-B14F-4D97-AF65-F5344CB8AC3E}">
        <p14:creationId xmlns:p14="http://schemas.microsoft.com/office/powerpoint/2010/main" val="49670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рофессорский форум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Профессорский форум 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7" y="1124744"/>
            <a:ext cx="5943600" cy="3676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975" y="5229200"/>
            <a:ext cx="8520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20 апреля 2017 года на базе СВФУ им. М.К. </a:t>
            </a:r>
            <a:r>
              <a:rPr lang="ru-RU" sz="2000" dirty="0" err="1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Аммосова</a:t>
            </a:r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 состоялся </a:t>
            </a:r>
            <a:r>
              <a:rPr lang="ru-RU" sz="2000" dirty="0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Профессорский форум </a:t>
            </a:r>
            <a:r>
              <a:rPr lang="ru-RU" sz="2000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«Роль профессора в развитии федерального университета», </a:t>
            </a:r>
            <a:r>
              <a:rPr lang="ru-RU" sz="2000" dirty="0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в работе приняло участие более 100 представителей научного и академического сообщества региона. </a:t>
            </a:r>
            <a:endParaRPr lang="ru-RU" sz="2000" dirty="0">
              <a:solidFill>
                <a:srgbClr val="073C8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1844824"/>
            <a:ext cx="2987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Работа профессорского </a:t>
            </a:r>
          </a:p>
          <a:p>
            <a:pPr algn="just"/>
            <a:r>
              <a:rPr lang="ru-RU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форума прошла на </a:t>
            </a:r>
            <a:endParaRPr lang="ru-RU" dirty="0" smtClean="0">
              <a:solidFill>
                <a:srgbClr val="073C83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площадках: </a:t>
            </a:r>
          </a:p>
          <a:p>
            <a:pPr algn="just"/>
            <a:r>
              <a:rPr lang="ru-RU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«профессор-педагог», </a:t>
            </a:r>
          </a:p>
          <a:p>
            <a:pPr algn="just"/>
            <a:r>
              <a:rPr lang="ru-RU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«профессор-ученый</a:t>
            </a:r>
            <a:r>
              <a:rPr lang="ru-RU" dirty="0" smtClean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», «профессор –общественный </a:t>
            </a:r>
            <a:r>
              <a:rPr lang="ru-RU" dirty="0">
                <a:solidFill>
                  <a:srgbClr val="073C83"/>
                </a:solidFill>
                <a:latin typeface="Times New Roman" pitchFamily="18" charset="0"/>
                <a:cs typeface="Times New Roman" pitchFamily="18" charset="0"/>
              </a:rPr>
              <a:t>деятель». </a:t>
            </a:r>
          </a:p>
        </p:txBody>
      </p:sp>
    </p:spTree>
    <p:extLst>
      <p:ext uri="{BB962C8B-B14F-4D97-AF65-F5344CB8AC3E}">
        <p14:creationId xmlns:p14="http://schemas.microsoft.com/office/powerpoint/2010/main" val="122401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400600" cy="562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1579" y="4653136"/>
            <a:ext cx="25922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300" dirty="0" smtClean="0">
                <a:solidFill>
                  <a:srgbClr val="0070C0"/>
                </a:solidFill>
              </a:rPr>
              <a:t>https://www.s-vfu.ru/universitet/rukovodstvo-i-struktura/vspomogatelnye-podrazdeleniya/obshchestvennye-organizatsii/presidium/detail.php?SECTION_ID=&amp;ELEMENT_ID=72317</a:t>
            </a:r>
            <a:endParaRPr lang="ru-RU" sz="1300" dirty="0">
              <a:solidFill>
                <a:srgbClr val="0070C0"/>
              </a:solidFill>
            </a:endParaRPr>
          </a:p>
        </p:txBody>
      </p:sp>
      <p:sp>
        <p:nvSpPr>
          <p:cNvPr id="4" name="AutoShape 5" descr="https://www.s-vfu.ru/kolonka-rektora/dr03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0768"/>
            <a:ext cx="326429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80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80648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в регионе разрабатывается нормативная правовая база, необходимая для обеспечения целей, задач и механизмов реализации государственной политики Республики Саха (Якутия) в области высшего образования. Одной из ключевых особенностей мероприятий развития высшего образования является институциональный характер планируемых изменений: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развитие образовательной инфраструктуры и методов среднесрочного прогнозирования потребностей нашего региона в кадрах высокой квалификации;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внедрение механизмов разработки и профессионально-общественной экспертизы образовательных программ, акцент на фундаментальных программах подготовки. </a:t>
            </a:r>
          </a:p>
        </p:txBody>
      </p:sp>
      <p:sp>
        <p:nvSpPr>
          <p:cNvPr id="3" name="AutoShape 2" descr="Профессорский форум СВФУ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718" y="4653136"/>
            <a:ext cx="3686134" cy="1936885"/>
          </a:xfrm>
          <a:prstGeom prst="rect">
            <a:avLst/>
          </a:prstGeom>
        </p:spPr>
      </p:pic>
      <p:sp>
        <p:nvSpPr>
          <p:cNvPr id="5" name="AutoShape 4" descr="https://www.s-vfu.ru/universitet/rukovodstvo-i-struktura/vspomogatelnye-podrazdeleniya/obshchestvennye-organizatsii/presidium/pf3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677265"/>
            <a:ext cx="3322886" cy="188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1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856984" cy="53285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800" dirty="0"/>
              <a:t>-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усиления геоэкономических и геополитических позиций России в свете непрерывного процесса трансформации общества и ответа современным вызовам важным является консолидация усилий научного и академического сообщества и совместная реализация проектов для развития культурно-образовательной инфраструктуры, сохранение и приращение человеческого капитала регионов. В связи с этим предлагаем инициировать комплексный проект «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Дальневосточная технологическая инициатива», призванного осуществлять поиск и адаптацию технологий для жизни и экономики Дальнего Востока.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инициативной группы из членов ООО «РПС»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 внесения предложений по решению проблем перехода на самоокупаемость ВУЗов, данная проблема влечет смещение акцентов у ППС с образовательных и просветительских целей и задач на выполнение хоздоговорных обязательств.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Внесение  изменений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статью 24 ФЗ-273 «Об образовании в Российской Федерации»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части необходимости учета мнения законодательных и исполнительных органов власти субъектов РФ при регулировании категории «федеральный университет»;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Внесение  изменений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 ч.3 статьи 8 ФЗ-273 «Об образовании в Российской Федерации»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части полномочий органов государственной власти субъектов Российской Федерации по обеспечению организации предоставления на конкурсной основе высшего образования в федеральных государственных образовательных организациях высшего образования и образовательных организациях высшего образования субъектов Российской Федерации.</a:t>
            </a:r>
          </a:p>
          <a:p>
            <a:pPr marL="0" indent="0" algn="just">
              <a:buNone/>
            </a:pP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Предложения ЯРО «РПС»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91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484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200</TotalTime>
  <Words>465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Деятельность и предложения Якутского регионального отделения ООО «РПС»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ЯРО «РПС»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Якутское региональное отделение ОО «РПС»</dc:title>
  <dc:creator>chitzal3</dc:creator>
  <cp:lastModifiedBy>User</cp:lastModifiedBy>
  <cp:revision>29</cp:revision>
  <dcterms:created xsi:type="dcterms:W3CDTF">2018-01-31T11:01:16Z</dcterms:created>
  <dcterms:modified xsi:type="dcterms:W3CDTF">2018-02-01T06:45:01Z</dcterms:modified>
</cp:coreProperties>
</file>